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05A"/>
    <a:srgbClr val="025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2/9/2026</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2/9/2026</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013831" y="4380281"/>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7409545" y="4141043"/>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38843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62670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rgbClr val="02525B"/>
                </a:solidFill>
                <a:latin typeface="Libre Baskerville" panose="02000000000000000000" pitchFamily="2" charset="0"/>
                <a:cs typeface="B Titr" panose="00000700000000000000" pitchFamily="2" charset="-78"/>
              </a:rPr>
              <a:t>چکیده:</a:t>
            </a:r>
            <a:endParaRPr lang="en-US" sz="4400" b="1" dirty="0">
              <a:solidFill>
                <a:srgbClr val="02525B"/>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1619</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196</cp:revision>
  <dcterms:created xsi:type="dcterms:W3CDTF">2018-04-09T07:28:08Z</dcterms:created>
  <dcterms:modified xsi:type="dcterms:W3CDTF">2026-02-09T07:15:38Z</dcterms:modified>
</cp:coreProperties>
</file>